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85-EDU_EDU6250_9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524000"/>
            <a:ext cx="1387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Meet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Mendel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Types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5937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The Square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524000"/>
            <a:ext cx="11817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It’ s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Term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524000"/>
            <a:ext cx="125867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Take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Chance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H1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25070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process did Mendel use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when he took the pollen from flowers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of  purebred tall plants to pollinate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flowers of purebred short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plant by hand.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H1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906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Cross-pollination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H2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8126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genetic make up of 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Organism called?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H2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9800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Genotype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H2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1727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way an organism looks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behaves as a result of its genotype 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 called what?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H2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339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Phenotype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H2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325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both parents have two dominant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traits, what type of genotype will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each offspring have?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H2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970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Two dominant traits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H2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144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Capital R represents red and 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represent white. What will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be the phenotype for a parent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with a genotype of </a:t>
            </a:r>
            <a:r>
              <a:rPr lang="en-US" sz="3600" dirty="0" err="1" smtClean="0">
                <a:solidFill>
                  <a:srgbClr val="FFFFFF"/>
                </a:solidFill>
              </a:rPr>
              <a:t>Rr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H2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9284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H1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69301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</a:t>
            </a:r>
            <a:r>
              <a:rPr lang="en-US" sz="3600" dirty="0" err="1" smtClean="0">
                <a:solidFill>
                  <a:srgbClr val="FFFFFF"/>
                </a:solidFill>
              </a:rPr>
              <a:t>Gregor</a:t>
            </a:r>
            <a:r>
              <a:rPr lang="en-US" sz="3600" dirty="0" smtClean="0">
                <a:solidFill>
                  <a:srgbClr val="FFFFFF"/>
                </a:solidFill>
              </a:rPr>
              <a:t> Mendel before 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became a scientist?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H2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2751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R represent red and r represents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white. If two heterogynous parents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produce offspring, what would be</a:t>
            </a:r>
            <a:endParaRPr lang="en-US" sz="24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the genotype of an offspring that did not share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the parent’s phenotype?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H2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24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rr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43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capital letter in a </a:t>
            </a:r>
            <a:r>
              <a:rPr lang="en-US" sz="3600" dirty="0" err="1" smtClean="0">
                <a:solidFill>
                  <a:srgbClr val="FFFFFF"/>
                </a:solidFill>
              </a:rPr>
              <a:t>punnett</a:t>
            </a:r>
            <a:r>
              <a:rPr lang="en-US" sz="3600" dirty="0" smtClean="0">
                <a:solidFill>
                  <a:srgbClr val="FFFFFF"/>
                </a:solidFill>
              </a:rPr>
              <a:t> square 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used to represent what?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H3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905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Dominant trait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H3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942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lower case letter in 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punnett</a:t>
            </a:r>
            <a:r>
              <a:rPr lang="en-US" sz="3600" dirty="0" smtClean="0">
                <a:solidFill>
                  <a:srgbClr val="FFFFFF"/>
                </a:solidFill>
              </a:rPr>
              <a:t> square is used to represent?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H3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905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Recessive trait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H3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480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</a:t>
            </a:r>
            <a:r>
              <a:rPr lang="en-US" sz="3600" dirty="0" err="1" smtClean="0">
                <a:solidFill>
                  <a:srgbClr val="FFFFFF"/>
                </a:solidFill>
              </a:rPr>
              <a:t>punnett</a:t>
            </a:r>
            <a:r>
              <a:rPr lang="en-US" sz="3600" dirty="0" smtClean="0">
                <a:solidFill>
                  <a:srgbClr val="FFFFFF"/>
                </a:solidFill>
              </a:rPr>
              <a:t> square shows the way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which what combines?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H3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492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Alleles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H3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4" y="1828800"/>
            <a:ext cx="5654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		R		</a:t>
            </a:r>
            <a:r>
              <a:rPr lang="en-US" sz="3600" dirty="0" err="1" smtClean="0">
                <a:solidFill>
                  <a:srgbClr val="FFFFFF"/>
                </a:solidFill>
              </a:rPr>
              <a:t>r</a:t>
            </a:r>
            <a:endParaRPr 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76600" y="2743200"/>
          <a:ext cx="3962400" cy="2286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81200"/>
                <a:gridCol w="1981200"/>
              </a:tblGrid>
              <a:tr h="114300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RR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Rr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RR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05000" y="2819400"/>
            <a:ext cx="10229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86200" y="55626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the genotype of the </a:t>
            </a:r>
          </a:p>
          <a:p>
            <a:r>
              <a:rPr lang="en-US" dirty="0" smtClean="0"/>
              <a:t>last offspring?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H3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6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Rr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H1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263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 Monk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H3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73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en-US" sz="2400" dirty="0" smtClean="0"/>
              <a:t>Using the </a:t>
            </a:r>
            <a:r>
              <a:rPr lang="en-US" sz="2400" dirty="0" err="1" smtClean="0"/>
              <a:t>punnett</a:t>
            </a:r>
            <a:r>
              <a:rPr lang="en-US" sz="2400" dirty="0" smtClean="0"/>
              <a:t> square, what can you say about the</a:t>
            </a:r>
          </a:p>
          <a:p>
            <a:pPr lvl="0"/>
            <a:r>
              <a:rPr lang="en-US" sz="2400" dirty="0" smtClean="0"/>
              <a:t>trait of both parents?</a:t>
            </a:r>
          </a:p>
          <a:p>
            <a:pPr lvl="0"/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H3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3180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/>
            <a:r>
              <a:rPr lang="en-US" sz="2000" dirty="0" smtClean="0"/>
              <a:t>One parent is heterozygous and the other is homozygous for the trait</a:t>
            </a:r>
            <a:r>
              <a:rPr lang="en-US" sz="3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198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passing of traits from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parent to the offspring called?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H4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00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Heredity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H4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325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study of how traits are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inherited?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H4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00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Genetics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H4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070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____________ is used to predict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chance something will happen.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H4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2365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Probability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H4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39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the different  traits that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gene may have called?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H4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4927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Alleles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H1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659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name did Mendel earn for his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work?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H4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9654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shows patterns of genetic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inheritance in a family?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H4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00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Pedigree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58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The likelihood of an event occurring.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H5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291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 out of 2 or 50%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H5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991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The probability of a flipped coin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 landing on heads.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H5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291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 out of 2 or 50%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1454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is the chance of a spinner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stopping on the color red if there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are five pink areas and four red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areas?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9672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4 out of 9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H5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813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 smtClean="0"/>
              <a:t>What are the probable outcomes of a</a:t>
            </a:r>
          </a:p>
          <a:p>
            <a:r>
              <a:rPr lang="en-US" sz="3600" dirty="0" smtClean="0"/>
              <a:t> the following allele crossing?</a:t>
            </a:r>
          </a:p>
          <a:p>
            <a:r>
              <a:rPr lang="en-US" sz="3600" dirty="0" smtClean="0"/>
              <a:t>               </a:t>
            </a:r>
            <a:r>
              <a:rPr lang="en-US" sz="3600" dirty="0" err="1" smtClean="0"/>
              <a:t>Rr</a:t>
            </a:r>
            <a:r>
              <a:rPr lang="en-US" sz="3600" dirty="0" smtClean="0"/>
              <a:t>  x  </a:t>
            </a:r>
            <a:r>
              <a:rPr lang="en-US" sz="3600" dirty="0" err="1" smtClean="0"/>
              <a:t>rr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H5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216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50%  </a:t>
            </a:r>
            <a:r>
              <a:rPr lang="en-US" sz="3600" dirty="0" err="1" smtClean="0"/>
              <a:t>Rr</a:t>
            </a:r>
            <a:r>
              <a:rPr lang="en-US" sz="3600" dirty="0" smtClean="0"/>
              <a:t>   and 50% </a:t>
            </a:r>
            <a:r>
              <a:rPr lang="en-US" sz="3600" dirty="0" err="1" smtClean="0"/>
              <a:t>rr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H1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5958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Father of Genetics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H5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0445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probability that two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heterozygous parents would have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 offspring that produced round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seeds if R is round and r is wrinkle?</a:t>
            </a:r>
            <a:endParaRPr 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81400" y="2057400"/>
          <a:ext cx="32004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00200"/>
              </a:tblGrid>
              <a:tr h="571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95600" y="2133600"/>
            <a:ext cx="45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</a:t>
            </a:r>
          </a:p>
          <a:p>
            <a:endParaRPr lang="en-US" dirty="0" smtClean="0"/>
          </a:p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81400" y="1524000"/>
            <a:ext cx="3048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R                         </a:t>
            </a:r>
            <a:r>
              <a:rPr lang="en-US" dirty="0" err="1" smtClean="0"/>
              <a:t>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H5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137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3out of 4 or 75%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64812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we reviewing for today?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32208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Heredity Test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H1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710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many traits did Mendel work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at time while experimenting with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pea plants?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H1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8515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one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H1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4468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did Mendel call plants that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receive different alleles for a trait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From each parent?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H1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6722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Hybrids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871</Words>
  <Application>Microsoft Office PowerPoint</Application>
  <PresentationFormat>On-screen Show (4:3)</PresentationFormat>
  <Paragraphs>252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H1</vt:lpstr>
      <vt:lpstr>$100 Answer from H1</vt:lpstr>
      <vt:lpstr>$200 Question from H1</vt:lpstr>
      <vt:lpstr>$200 Answer from H1</vt:lpstr>
      <vt:lpstr>$300 Question from H1</vt:lpstr>
      <vt:lpstr>$300 Answer from H1</vt:lpstr>
      <vt:lpstr>$400 Question from H1</vt:lpstr>
      <vt:lpstr>$400 Answer from H1</vt:lpstr>
      <vt:lpstr>$500 Question from H1</vt:lpstr>
      <vt:lpstr>$500 Answer from H1</vt:lpstr>
      <vt:lpstr>$100 Question from H2</vt:lpstr>
      <vt:lpstr>$100 Answer from H2</vt:lpstr>
      <vt:lpstr>$200 Question from H2</vt:lpstr>
      <vt:lpstr>$200 Answer from H2</vt:lpstr>
      <vt:lpstr>$300 Question from H2</vt:lpstr>
      <vt:lpstr>$300 Answer from H2</vt:lpstr>
      <vt:lpstr>$400 Question from H2</vt:lpstr>
      <vt:lpstr>$400 Answer from H2</vt:lpstr>
      <vt:lpstr>$500 Question from H2</vt:lpstr>
      <vt:lpstr>$500 Answer from H2</vt:lpstr>
      <vt:lpstr>$100 Question from H3</vt:lpstr>
      <vt:lpstr>$100 Answer from H3</vt:lpstr>
      <vt:lpstr>$200 Question from H3</vt:lpstr>
      <vt:lpstr>$200 Answer from H3</vt:lpstr>
      <vt:lpstr>$300 Question from H3</vt:lpstr>
      <vt:lpstr>$300 Answer from H3</vt:lpstr>
      <vt:lpstr>$400 Question from H3 </vt:lpstr>
      <vt:lpstr>$400 Answer from H3</vt:lpstr>
      <vt:lpstr>$500 Question from H3</vt:lpstr>
      <vt:lpstr>$500 Answer from H3</vt:lpstr>
      <vt:lpstr>$100 Question from H4</vt:lpstr>
      <vt:lpstr>$100 Answer from H4</vt:lpstr>
      <vt:lpstr>$200 Question from H4</vt:lpstr>
      <vt:lpstr>$200 Answer from H4</vt:lpstr>
      <vt:lpstr>$300 Question from H4</vt:lpstr>
      <vt:lpstr>$300 Answer from H4</vt:lpstr>
      <vt:lpstr>$400 Question from H4</vt:lpstr>
      <vt:lpstr>$400 Answer from H4</vt:lpstr>
      <vt:lpstr>$500 Question from H4</vt:lpstr>
      <vt:lpstr>$500 Answer from H4</vt:lpstr>
      <vt:lpstr>$100 Question from H5</vt:lpstr>
      <vt:lpstr>$100 Answer from H5</vt:lpstr>
      <vt:lpstr>$200 Question from H5</vt:lpstr>
      <vt:lpstr>$200 Answer from H5</vt:lpstr>
      <vt:lpstr>$300 Question from H5</vt:lpstr>
      <vt:lpstr>$300 Answer from H5</vt:lpstr>
      <vt:lpstr>$400 Question from H5</vt:lpstr>
      <vt:lpstr>$400 Answer from H5</vt:lpstr>
      <vt:lpstr>$500 Question from H5</vt:lpstr>
      <vt:lpstr>$500 Answer from H5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Victoria</cp:lastModifiedBy>
  <cp:revision>23</cp:revision>
  <dcterms:created xsi:type="dcterms:W3CDTF">2011-06-16T03:08:32Z</dcterms:created>
  <dcterms:modified xsi:type="dcterms:W3CDTF">2012-01-29T22:14:14Z</dcterms:modified>
</cp:coreProperties>
</file>